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0" autoAdjust="0"/>
    <p:restoredTop sz="94640" autoAdjust="0"/>
  </p:normalViewPr>
  <p:slideViewPr>
    <p:cSldViewPr>
      <p:cViewPr>
        <p:scale>
          <a:sx n="82" d="100"/>
          <a:sy n="82" d="100"/>
        </p:scale>
        <p:origin x="-990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4C0164-46EB-4A49-A598-405BEBF71408}" type="datetimeFigureOut">
              <a:rPr lang="en-US" smtClean="0"/>
              <a:pPr/>
              <a:t>1/2/2020</a:t>
            </a:fld>
            <a:endParaRPr lang="en-IN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862DDE-36C0-40F3-BE14-A29FFD366DCF}" type="slidenum">
              <a:rPr lang="en-IN" smtClean="0"/>
              <a:pPr/>
              <a:t>‹#›</a:t>
            </a:fld>
            <a:endParaRPr lang="en-IN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857232"/>
            <a:ext cx="7851648" cy="1828800"/>
          </a:xfrm>
        </p:spPr>
        <p:txBody>
          <a:bodyPr>
            <a:normAutofit/>
          </a:bodyPr>
          <a:lstStyle/>
          <a:p>
            <a:r>
              <a:rPr lang="en-IN" dirty="0" smtClean="0"/>
              <a:t>RAILWAY RESERVATION SYSTEM</a:t>
            </a:r>
            <a:r>
              <a:rPr lang="en-IN" dirty="0" smtClean="0"/>
              <a:t>			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-</a:t>
            </a:r>
            <a:r>
              <a:rPr lang="en-IN" dirty="0" smtClean="0"/>
              <a:t>DONE BY			</a:t>
            </a:r>
          </a:p>
          <a:p>
            <a:r>
              <a:rPr lang="en-IN" dirty="0" smtClean="0"/>
              <a:t>		                   CDT . </a:t>
            </a:r>
            <a:r>
              <a:rPr lang="en-IN" dirty="0" smtClean="0"/>
              <a:t>B.VINU KANTH</a:t>
            </a:r>
            <a:r>
              <a:rPr lang="en-IN" dirty="0" smtClean="0"/>
              <a:t>	</a:t>
            </a:r>
            <a:r>
              <a:rPr lang="en-IN" dirty="0" smtClean="0"/>
              <a:t>[</a:t>
            </a:r>
            <a:r>
              <a:rPr lang="en-IN" dirty="0" smtClean="0"/>
              <a:t>6</a:t>
            </a:r>
            <a:r>
              <a:rPr lang="en-IN" dirty="0" smtClean="0"/>
              <a:t>475]</a:t>
            </a:r>
            <a:r>
              <a:rPr lang="en-IN" dirty="0" smtClean="0"/>
              <a:t>	</a:t>
            </a:r>
            <a:endParaRPr lang="en-IN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229600" cy="1143000"/>
          </a:xfrm>
        </p:spPr>
        <p:txBody>
          <a:bodyPr/>
          <a:lstStyle/>
          <a:p>
            <a:r>
              <a:rPr lang="en-IN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2428868"/>
            <a:ext cx="7686700" cy="3895732"/>
          </a:xfrm>
        </p:spPr>
        <p:txBody>
          <a:bodyPr>
            <a:normAutofit lnSpcReduction="10000"/>
          </a:bodyPr>
          <a:lstStyle/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Railway reservation system is </a:t>
            </a:r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a very useful software used for  the purposes </a:t>
            </a:r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of ticket booking  for railway</a:t>
            </a:r>
            <a:endParaRPr lang="en-IN" b="1" i="1" dirty="0" smtClean="0">
              <a:latin typeface="Aharoni" pitchFamily="2" charset="-79"/>
              <a:cs typeface="Aharoni" pitchFamily="2" charset="-79"/>
            </a:endParaRP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 can be modified according to the needs of the users 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 serves the widespread scopes in making the work </a:t>
            </a:r>
            <a:r>
              <a:rPr lang="en-IN" b="1" i="1" dirty="0" err="1" smtClean="0">
                <a:latin typeface="Aharoni" pitchFamily="2" charset="-79"/>
                <a:cs typeface="Aharoni" pitchFamily="2" charset="-79"/>
              </a:rPr>
              <a:t>maintaing</a:t>
            </a:r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 the record easier.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Its is not only useful for owner , but it is also useful for the  customer un the way of handling it.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FUNCTION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It works on the basic principle of the linking python  and a database 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At first , the command will be given in python software afterwards the command will be sent to the database.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There in the database the command will fetch the demanded data and it will it to the python software.</a:t>
            </a:r>
          </a:p>
          <a:p>
            <a:r>
              <a:rPr lang="en-IN" b="1" i="1" dirty="0" smtClean="0">
                <a:latin typeface="Aharoni" pitchFamily="2" charset="-79"/>
                <a:cs typeface="Aharoni" pitchFamily="2" charset="-79"/>
              </a:rPr>
              <a:t>Then the required output will be shown the python software.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OUTPUT:</a:t>
            </a:r>
            <a:endParaRPr lang="en-IN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61107"/>
          <a:stretch>
            <a:fillRect/>
          </a:stretch>
        </p:blipFill>
        <p:spPr bwMode="auto">
          <a:xfrm>
            <a:off x="668372" y="1935163"/>
            <a:ext cx="7832718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FUTURESCOPE: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In future this software will be there in a high demand as  the every thing is getting advanced.</a:t>
            </a:r>
          </a:p>
          <a:p>
            <a:r>
              <a:rPr lang="en-IN" dirty="0" smtClean="0"/>
              <a:t>If this software is developed with help of a big database like oracle , the software’s demand will further increase.</a:t>
            </a:r>
          </a:p>
          <a:p>
            <a:r>
              <a:rPr lang="en-IN" dirty="0" smtClean="0"/>
              <a:t>As this software is very cheap, its affordability will be more. </a:t>
            </a:r>
            <a:endParaRPr lang="en-IN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197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RAILWAY RESERVATION SYSTEM   </vt:lpstr>
      <vt:lpstr>INTRODUCTION</vt:lpstr>
      <vt:lpstr>FUNCTION</vt:lpstr>
      <vt:lpstr>OUTPUT:</vt:lpstr>
      <vt:lpstr>FUTURESCOPE: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MANAGEMENT SYSTEM</dc:title>
  <dc:creator>Cadet</dc:creator>
  <cp:lastModifiedBy>Cadet</cp:lastModifiedBy>
  <cp:revision>10</cp:revision>
  <dcterms:created xsi:type="dcterms:W3CDTF">2020-01-01T06:09:13Z</dcterms:created>
  <dcterms:modified xsi:type="dcterms:W3CDTF">2020-01-02T18:22:15Z</dcterms:modified>
</cp:coreProperties>
</file>